
<file path=[Content_Types].xml><?xml version="1.0" encoding="utf-8"?>
<Types xmlns="http://schemas.openxmlformats.org/package/2006/content-types">
  <Default ContentType="image/jpeg" Extension="jpg"/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7.xml"/>
  <Override ContentType="application/vnd.openxmlformats-officedocument.presentationml.slide+xml" PartName="/ppt/slides/slide1.xml"/>
  <Override ContentType="application/vnd.openxmlformats-officedocument.presentationml.slide+xml" PartName="/ppt/slides/slide8.xml"/>
  <Override ContentType="application/vnd.openxmlformats-officedocument.presentationml.slide+xml" PartName="/ppt/slides/slide4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3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2" Type="http://schemas.openxmlformats.org/officeDocument/2006/relationships/presProps" Target="presProps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" Type="http://schemas.openxmlformats.org/officeDocument/2006/relationships/theme" Target="theme/theme2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3" Type="http://schemas.openxmlformats.org/officeDocument/2006/relationships/tableStyles" Target="tableStyles.xml"/><Relationship Id="rId11" Type="http://schemas.openxmlformats.org/officeDocument/2006/relationships/slide" Target="slides/slide6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jpg>
</file>

<file path=ppt/media/image0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0"/>
            <a:ext cx="9144000" cy="5176499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2000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" name="Shape 10"/>
          <p:cNvSpPr/>
          <p:nvPr/>
        </p:nvSpPr>
        <p:spPr>
          <a:xfrm flipH="1">
            <a:off x="-3832" y="12039"/>
            <a:ext cx="10925833" cy="5165065"/>
          </a:xfrm>
          <a:custGeom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14659" y="660"/>
            <a:ext cx="10500940" cy="5165065"/>
          </a:xfrm>
          <a:custGeom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-846666" y="-661"/>
            <a:ext cx="2167466" cy="5176308"/>
          </a:xfrm>
          <a:custGeom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" name="Shape 13"/>
          <p:cNvSpPr/>
          <p:nvPr/>
        </p:nvSpPr>
        <p:spPr>
          <a:xfrm flipH="1" rot="10800000">
            <a:off x="-524933" y="131"/>
            <a:ext cx="1403434" cy="5176308"/>
          </a:xfrm>
          <a:custGeom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" name="Shape 14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1082040" y="2423159"/>
            <a:ext cx="7035899" cy="694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algn="r">
              <a:spcBef>
                <a:spcPts val="0"/>
              </a:spcBef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3pPr>
            <a:lvl4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 flipH="1" rot="10800000">
            <a:off x="-348182" y="-16424"/>
            <a:ext cx="1723519" cy="5159924"/>
          </a:xfrm>
          <a:custGeom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457200" y="1244242"/>
            <a:ext cx="8229600" cy="3630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/>
          <p:nvPr/>
        </p:nvSpPr>
        <p:spPr>
          <a:xfrm flipH="1" rot="10800000">
            <a:off x="-1118653" y="774"/>
            <a:ext cx="3100650" cy="5142725"/>
          </a:xfrm>
          <a:custGeom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/>
          <p:nvPr/>
        </p:nvSpPr>
        <p:spPr>
          <a:xfrm rot="10800000">
            <a:off x="8088846" y="-9550"/>
            <a:ext cx="1100667" cy="5153050"/>
          </a:xfrm>
          <a:custGeom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00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" name="Shape 2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-348182" y="-16424"/>
            <a:ext cx="1723519" cy="5159924"/>
          </a:xfrm>
          <a:custGeom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 flipH="1" rot="10800000">
            <a:off x="-1118653" y="774"/>
            <a:ext cx="3100650" cy="5142725"/>
          </a:xfrm>
          <a:custGeom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/>
          <p:nvPr/>
        </p:nvSpPr>
        <p:spPr>
          <a:xfrm rot="10800000">
            <a:off x="8088846" y="-9550"/>
            <a:ext cx="1100667" cy="5153050"/>
          </a:xfrm>
          <a:custGeom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00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457200" y="1244242"/>
            <a:ext cx="4038599" cy="3630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2800"/>
            </a:lvl1pPr>
            <a:lvl2pPr>
              <a:spcBef>
                <a:spcPts val="0"/>
              </a:spcBef>
              <a:defRPr sz="2400"/>
            </a:lvl2pPr>
            <a:lvl3pPr>
              <a:spcBef>
                <a:spcPts val="0"/>
              </a:spcBef>
              <a:defRPr sz="2000"/>
            </a:lvl3pPr>
            <a:lvl4pPr>
              <a:spcBef>
                <a:spcPts val="0"/>
              </a:spcBef>
              <a:defRPr sz="1800"/>
            </a:lvl4pPr>
            <a:lvl5pPr>
              <a:spcBef>
                <a:spcPts val="0"/>
              </a:spcBef>
              <a:defRPr sz="1800"/>
            </a:lvl5pPr>
            <a:lvl6pPr>
              <a:spcBef>
                <a:spcPts val="0"/>
              </a:spcBef>
              <a:defRPr sz="1800"/>
            </a:lvl6pPr>
            <a:lvl7pPr>
              <a:spcBef>
                <a:spcPts val="0"/>
              </a:spcBef>
              <a:defRPr sz="1800"/>
            </a:lvl7pPr>
            <a:lvl8pPr>
              <a:spcBef>
                <a:spcPts val="0"/>
              </a:spcBef>
              <a:defRPr sz="1800"/>
            </a:lvl8pPr>
            <a:lvl9pPr>
              <a:spcBef>
                <a:spcPts val="0"/>
              </a:spcBef>
              <a:defRPr sz="1800"/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4648200" y="1244242"/>
            <a:ext cx="4038599" cy="3630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2800"/>
            </a:lvl1pPr>
            <a:lvl2pPr>
              <a:spcBef>
                <a:spcPts val="0"/>
              </a:spcBef>
              <a:defRPr sz="2400"/>
            </a:lvl2pPr>
            <a:lvl3pPr>
              <a:spcBef>
                <a:spcPts val="0"/>
              </a:spcBef>
              <a:defRPr sz="2000"/>
            </a:lvl3pPr>
            <a:lvl4pPr>
              <a:spcBef>
                <a:spcPts val="0"/>
              </a:spcBef>
              <a:defRPr sz="1800"/>
            </a:lvl4pPr>
            <a:lvl5pPr>
              <a:spcBef>
                <a:spcPts val="0"/>
              </a:spcBef>
              <a:defRPr sz="1800"/>
            </a:lvl5pPr>
            <a:lvl6pPr>
              <a:spcBef>
                <a:spcPts val="0"/>
              </a:spcBef>
              <a:defRPr sz="1800"/>
            </a:lvl6pPr>
            <a:lvl7pPr>
              <a:spcBef>
                <a:spcPts val="0"/>
              </a:spcBef>
              <a:defRPr sz="1800"/>
            </a:lvl7pPr>
            <a:lvl8pPr>
              <a:spcBef>
                <a:spcPts val="0"/>
              </a:spcBef>
              <a:defRPr sz="1800"/>
            </a:lvl8pPr>
            <a:lvl9pPr>
              <a:spcBef>
                <a:spcPts val="0"/>
              </a:spcBef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H="1" rot="10800000">
            <a:off x="-348182" y="-16424"/>
            <a:ext cx="1723519" cy="5159924"/>
          </a:xfrm>
          <a:custGeom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/>
          <p:nvPr/>
        </p:nvSpPr>
        <p:spPr>
          <a:xfrm flipH="1" rot="10800000">
            <a:off x="-1118653" y="774"/>
            <a:ext cx="3100650" cy="5142725"/>
          </a:xfrm>
          <a:custGeom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" name="Shape 35"/>
          <p:cNvSpPr/>
          <p:nvPr/>
        </p:nvSpPr>
        <p:spPr>
          <a:xfrm rot="10800000">
            <a:off x="8088846" y="-9550"/>
            <a:ext cx="1100667" cy="5153050"/>
          </a:xfrm>
          <a:custGeom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00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" name="Shape 3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Shape 39"/>
          <p:cNvGrpSpPr/>
          <p:nvPr/>
        </p:nvGrpSpPr>
        <p:grpSpPr>
          <a:xfrm>
            <a:off x="-6264" y="3700039"/>
            <a:ext cx="9150267" cy="2325488"/>
            <a:chOff x="-6264" y="4933386"/>
            <a:chExt cx="9150267" cy="3100650"/>
          </a:xfrm>
        </p:grpSpPr>
        <p:sp>
          <p:nvSpPr>
            <p:cNvPr id="40" name="Shape 40"/>
            <p:cNvSpPr/>
            <p:nvPr/>
          </p:nvSpPr>
          <p:spPr>
            <a:xfrm>
              <a:off x="-7" y="5537200"/>
              <a:ext cx="9144008" cy="1574769"/>
            </a:xfrm>
            <a:custGeom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flipH="1" rot="5400000">
              <a:off x="3018543" y="1908578"/>
              <a:ext cx="3100650" cy="9150266"/>
            </a:xfrm>
            <a:custGeom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r="100%" t="100%"/>
              </a:path>
              <a:tileRect b="-100%" l="-100%"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-7" y="5740400"/>
              <a:ext cx="9144010" cy="1574769"/>
            </a:xfrm>
            <a:custGeom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3" name="Shape 43"/>
          <p:cNvSpPr txBox="1"/>
          <p:nvPr>
            <p:ph idx="1" type="body"/>
          </p:nvPr>
        </p:nvSpPr>
        <p:spPr>
          <a:xfrm>
            <a:off x="1792288" y="4025503"/>
            <a:ext cx="5486399" cy="6035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algn="ctr">
              <a:spcBef>
                <a:spcPts val="0"/>
              </a:spcBef>
              <a:buSzPct val="100000"/>
              <a:buNone/>
              <a:defRPr sz="2400"/>
            </a:lvl1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560"/>
              </a:spcBef>
              <a:buClr>
                <a:schemeClr val="dk2"/>
              </a:buClr>
              <a:buSzPct val="100000"/>
              <a:buFont typeface="Trebuchet MS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Trebuchet MS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1.jpg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0.png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userpages.umbc.edu/~dale2/CMSC331/Project2" TargetMode="External"/><Relationship Id="rId3" Type="http://schemas.openxmlformats.org/officeDocument/2006/relationships/hyperlink" Target="http://youtu.be/ZQSAOILM26k" TargetMode="External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COEIT Advising Sign Up Project</a:t>
            </a:r>
          </a:p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1082040" y="2423159"/>
            <a:ext cx="7035899" cy="694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Daniel Lesko, David Learn, Yadikaer Yasheng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" type="body"/>
          </p:nvPr>
        </p:nvSpPr>
        <p:spPr>
          <a:xfrm>
            <a:off x="457200" y="1244242"/>
            <a:ext cx="8229600" cy="363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-Rising Junior @ UMBC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-Used to be Graphic Design major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-Took on role as Project Manager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 for this project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-24 years old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-Columbia, MD resident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 u="sng">
                <a:solidFill>
                  <a:schemeClr val="lt1"/>
                </a:solidFill>
              </a:rPr>
              <a:t>Daniel Lesko Bio</a:t>
            </a:r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1045" y="948587"/>
            <a:ext cx="2434725" cy="324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" type="body"/>
          </p:nvPr>
        </p:nvSpPr>
        <p:spPr>
          <a:xfrm>
            <a:off x="457200" y="1244242"/>
            <a:ext cx="8229600" cy="363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-Junior @ UMBC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-Strong Interest in Software Engineering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-Currently employed @ AACC as Lead Technical Assistant for main computer lab.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-Past projects include automated collection of software loadout for lab PCs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-Originally from Pittsburgh.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 u="sng">
                <a:solidFill>
                  <a:schemeClr val="lt1"/>
                </a:solidFill>
              </a:rPr>
              <a:t>David Learn Bio</a:t>
            </a:r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3125" y="392525"/>
            <a:ext cx="1879427" cy="125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idx="1" type="body"/>
          </p:nvPr>
        </p:nvSpPr>
        <p:spPr>
          <a:xfrm>
            <a:off x="457200" y="1244242"/>
            <a:ext cx="8229600" cy="363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 Sophomore @ UMBC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 Major in CMSC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 Have html/css and Bootstrap experience.</a:t>
            </a:r>
          </a:p>
          <a:p>
            <a:pPr indent="0" lvl="0" mar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 Game developer</a:t>
            </a:r>
          </a:p>
          <a:p>
            <a:pPr indent="0" lvl="0" mar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 Have couple games shipped on the mobile market.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- 20 years old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</a:rPr>
              <a:t>- International Student from China</a:t>
            </a:r>
          </a:p>
        </p:txBody>
      </p:sp>
      <p:sp>
        <p:nvSpPr>
          <p:cNvPr id="69" name="Shape 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 u="sng">
                <a:solidFill>
                  <a:schemeClr val="lt1"/>
                </a:solidFill>
              </a:rPr>
              <a:t>Yadikaer Yasheng Bio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4175" y="356350"/>
            <a:ext cx="1818575" cy="224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idx="1" type="body"/>
          </p:nvPr>
        </p:nvSpPr>
        <p:spPr>
          <a:xfrm>
            <a:off x="457200" y="1244242"/>
            <a:ext cx="8229600" cy="363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 u="sng">
                <a:solidFill>
                  <a:schemeClr val="lt1"/>
                </a:solidFill>
              </a:rPr>
              <a:t>Daniel Lesko-project manager</a:t>
            </a:r>
          </a:p>
          <a:p>
            <a:pPr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	Student side development and dreamweaver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rtl="0">
              <a:spcBef>
                <a:spcPts val="0"/>
              </a:spcBef>
              <a:buNone/>
            </a:pPr>
            <a:r>
              <a:rPr lang="en" sz="2400" u="sng">
                <a:solidFill>
                  <a:schemeClr val="lt1"/>
                </a:solidFill>
              </a:rPr>
              <a:t>David Learn</a:t>
            </a:r>
          </a:p>
          <a:p>
            <a:pPr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	Advisor side development and testing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rtl="0">
              <a:spcBef>
                <a:spcPts val="0"/>
              </a:spcBef>
              <a:buNone/>
            </a:pPr>
            <a:r>
              <a:rPr lang="en" sz="2400" u="sng">
                <a:solidFill>
                  <a:schemeClr val="lt1"/>
                </a:solidFill>
              </a:rPr>
              <a:t>Yadikaer Yasheng</a:t>
            </a:r>
          </a:p>
          <a:p>
            <a:pPr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	CSS, Layout design, general beautification</a:t>
            </a:r>
          </a:p>
        </p:txBody>
      </p:sp>
      <p:sp>
        <p:nvSpPr>
          <p:cNvPr id="76" name="Shape 76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u="sng">
                <a:solidFill>
                  <a:srgbClr val="FFFFFF"/>
                </a:solidFill>
              </a:rPr>
              <a:t>Project Responsibilities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457200" y="1244242"/>
            <a:ext cx="8229600" cy="363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 u="sng">
                <a:solidFill>
                  <a:srgbClr val="00317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http://youtu.be/ZQSAOILM26k</a:t>
            </a:r>
            <a:r>
              <a:rPr lang="en" sz="2400" u="sng">
                <a:solidFill>
                  <a:srgbClr val="00317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2400" u="sng">
              <a:solidFill>
                <a:srgbClr val="003171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None/>
            </a:pPr>
            <a:r>
              <a:rPr lang="en" sz="2400" u="sng">
                <a:solidFill>
                  <a:srgbClr val="003171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userpages.umbc.edu/~dale2/CMSC331/Project2</a:t>
            </a:r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rgbClr val="FFFFFF"/>
                </a:solidFill>
              </a:rPr>
              <a:t>Demonstration Links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457200" y="1244242"/>
            <a:ext cx="8229600" cy="363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-Date and time formating is not friendly</a:t>
            </a:r>
          </a:p>
          <a:p>
            <a:pPr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-Overall database table layout was an exercise in agile development</a:t>
            </a:r>
          </a:p>
          <a:p>
            <a:pPr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-Learning when to use appropriate javascript elements</a:t>
            </a:r>
          </a:p>
        </p:txBody>
      </p:sp>
      <p:sp>
        <p:nvSpPr>
          <p:cNvPr id="88" name="Shape 88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Challenges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1" type="body"/>
          </p:nvPr>
        </p:nvSpPr>
        <p:spPr>
          <a:xfrm>
            <a:off x="457200" y="1244242"/>
            <a:ext cx="8229600" cy="363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-A tool for advisors rather than admins to rebuild tables for next semester.</a:t>
            </a:r>
          </a:p>
          <a:p>
            <a:pPr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-Close all appointments 48 hours before they occur.</a:t>
            </a:r>
          </a:p>
          <a:p>
            <a:pPr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-Assign room numbers to appointments.</a:t>
            </a:r>
          </a:p>
        </p:txBody>
      </p:sp>
      <p:sp>
        <p:nvSpPr>
          <p:cNvPr id="94" name="Shape 94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Future Implementations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